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6"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53" autoAdjust="0"/>
    <p:restoredTop sz="94575" autoAdjust="0"/>
  </p:normalViewPr>
  <p:slideViewPr>
    <p:cSldViewPr snapToGrid="0">
      <p:cViewPr>
        <p:scale>
          <a:sx n="75" d="100"/>
          <a:sy n="75" d="100"/>
        </p:scale>
        <p:origin x="-2016"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3F56D4-E38E-41DB-94D3-1B7844585D81}" type="slidenum">
              <a:rPr lang="en-US" altLang="en-US"/>
              <a:pPr/>
              <a:t>‹#›</a:t>
            </a:fld>
            <a:endParaRPr lang="en-US" altLang="en-US"/>
          </a:p>
        </p:txBody>
      </p:sp>
    </p:spTree>
    <p:extLst>
      <p:ext uri="{BB962C8B-B14F-4D97-AF65-F5344CB8AC3E}">
        <p14:creationId xmlns:p14="http://schemas.microsoft.com/office/powerpoint/2010/main" val="71980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0750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411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014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288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891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8765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211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7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391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615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Times New Roman" pitchFamily="18" charset="0"/>
                        </a:rPr>
                        <a:t>          </a:t>
                      </a:r>
                      <a:r>
                        <a:rPr kumimoji="0" lang="en-US" altLang="en-US" sz="1400" b="0" i="0" u="none" strike="noStrike" cap="none" normalizeH="0" baseline="0" smtClean="0">
                          <a:ln>
                            <a:noFill/>
                          </a:ln>
                          <a:solidFill>
                            <a:schemeClr val="tx1"/>
                          </a:solidFill>
                          <a:effectLst/>
                          <a:latin typeface="Times New Roman" pitchFamily="18" charset="0"/>
                        </a:rPr>
                        <a:t>/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15" name="Group 691"/>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152400" y="685800"/>
            <a:ext cx="5867400" cy="106203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At 7:00 one summer morning, Harry and Hermione hopped into their speedy motorboat and left Hogwarts Dock.  They arrived at Dumbledore Wharf 35 minutes later.  During the busy summer months, a car ferry departs from Dumbledore Wharf every 5 minutes.  Tourists crowd onto the ferry for the 55 minute ride to Hogwarts Dock.  If Harry and Hermione followed the route that the car ferries take, how many car ferries did they see on their trip?  </a:t>
            </a:r>
          </a:p>
        </p:txBody>
      </p:sp>
      <p:sp>
        <p:nvSpPr>
          <p:cNvPr id="47107" name="Text Box 3"/>
          <p:cNvSpPr txBox="1">
            <a:spLocks noChangeArrowheads="1"/>
          </p:cNvSpPr>
          <p:nvPr/>
        </p:nvSpPr>
        <p:spPr bwMode="auto">
          <a:xfrm>
            <a:off x="3467100" y="165100"/>
            <a:ext cx="633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- 7</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5414</TotalTime>
  <Words>86</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97</cp:revision>
  <cp:lastPrinted>2001-04-26T02:59:36Z</cp:lastPrinted>
  <dcterms:created xsi:type="dcterms:W3CDTF">2000-09-03T02:04:07Z</dcterms:created>
  <dcterms:modified xsi:type="dcterms:W3CDTF">2014-05-03T20:46:38Z</dcterms:modified>
</cp:coreProperties>
</file>